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371600" y="1142640"/>
            <a:ext cx="41148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8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9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FEEA50-E2AF-4A31-BC86-EEB56BEE2ADF}" type="slidenum"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800" cy="3086280"/>
          </a:xfrm>
          <a:prstGeom prst="rect">
            <a:avLst/>
          </a:prstGeom>
          <a:ln w="0">
            <a:noFill/>
          </a:ln>
        </p:spPr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s-E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3 Marcador de número de diapositiva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14E2CE-CB07-427D-AC58-59F5D87FFC55}" type="slidenum"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EC7C1F-E488-496A-8631-3C8B8DDB86B7}" type="slidenum"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B903A9-5689-402C-8A89-3167487B9EC5}" type="slidenum"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3089880" y="8280"/>
            <a:ext cx="3196080" cy="21639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333520"/>
            <a:ext cx="7772400" cy="147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TITULO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53960" y="4088880"/>
            <a:ext cx="6400800" cy="40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Autores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2 Subtítulo"/>
          <p:cNvSpPr/>
          <p:nvPr/>
        </p:nvSpPr>
        <p:spPr>
          <a:xfrm>
            <a:off x="1376280" y="4613400"/>
            <a:ext cx="64008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600" strike="noStrike" u="none">
                <a:solidFill>
                  <a:srgbClr val="7f7f7f"/>
                </a:solidFill>
                <a:effectLst/>
                <a:uFillTx/>
                <a:latin typeface="Calibri"/>
                <a:ea typeface="Arial"/>
              </a:rPr>
              <a:t>Organización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LibreOffice/25.2.2.2$Linux_X86_64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2014-12-22T13:55:35Z</dcterms:created>
  <dc:creator>ual</dc:creator>
  <dc:description/>
  <dc:language>en-US</dc:language>
  <cp:lastModifiedBy/>
  <dcterms:modified xsi:type="dcterms:W3CDTF">2025-10-28T12:08:53Z</dcterms:modified>
  <cp:revision>17</cp:revision>
  <dc:subject/>
  <dc:title>TITULO</dc:title>
</cp:coreProperties>
</file>