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dt" idx="7"/>
          </p:nvPr>
        </p:nvSpPr>
        <p:spPr>
          <a:xfrm>
            <a:off x="388440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s-E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sldImg"/>
          </p:nvPr>
        </p:nvSpPr>
        <p:spPr>
          <a:xfrm>
            <a:off x="1371600" y="1142640"/>
            <a:ext cx="4114800" cy="30862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85800" y="4400280"/>
            <a:ext cx="5486400" cy="360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ftr" idx="8"/>
          </p:nvPr>
        </p:nvSpPr>
        <p:spPr>
          <a:xfrm>
            <a:off x="-360" y="868536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sldNum" idx="9"/>
          </p:nvPr>
        </p:nvSpPr>
        <p:spPr>
          <a:xfrm>
            <a:off x="3884400" y="868536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s-E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239A255-5790-48C5-83A6-047E8E8FD9B8}" type="slidenum">
              <a:rPr b="0" lang="es-E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sldImg"/>
          </p:nvPr>
        </p:nvSpPr>
        <p:spPr>
          <a:xfrm>
            <a:off x="1371600" y="1143000"/>
            <a:ext cx="4114800" cy="3086280"/>
          </a:xfrm>
          <a:prstGeom prst="rect">
            <a:avLst/>
          </a:prstGeom>
          <a:ln w="0">
            <a:noFill/>
          </a:ln>
        </p:spPr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685800" y="4400280"/>
            <a:ext cx="5486400" cy="360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s-ES" sz="1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3" name="3 Marcador de número de diapositiva"/>
          <p:cNvSpPr/>
          <p:nvPr/>
        </p:nvSpPr>
        <p:spPr>
          <a:xfrm>
            <a:off x="3884760" y="8685360"/>
            <a:ext cx="2971800" cy="45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8724A22-3A32-4340-9278-875EF031626A}" type="slidenum">
              <a:rPr b="0" lang="es-ES" sz="1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s-ES" sz="1200" strike="noStrike" u="non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" sz="1200" strike="noStrike" u="none">
                <a:solidFill>
                  <a:srgbClr val="898989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s-ES" sz="1200" strike="noStrike" u="non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FB9EC7B-D0F0-485F-A4D3-EC3D52F175FD}" type="slidenum">
              <a:rPr b="0" lang="es-ES" sz="1200" strike="noStrike" u="none">
                <a:solidFill>
                  <a:srgbClr val="898989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s-ES" sz="1200" strike="noStrike" u="non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" sz="1200" strike="noStrike" u="none">
                <a:solidFill>
                  <a:srgbClr val="898989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s-ES" sz="1200" strike="noStrike" u="non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BF46685-D4FE-47BD-AC2A-B21789528499}" type="slidenum">
              <a:rPr b="0" lang="es-ES" sz="1200" strike="noStrike" u="none">
                <a:solidFill>
                  <a:srgbClr val="898989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" descr=""/>
          <p:cNvPicPr/>
          <p:nvPr/>
        </p:nvPicPr>
        <p:blipFill>
          <a:blip r:embed="rId2"/>
          <a:stretch/>
        </p:blipFill>
        <p:spPr>
          <a:xfrm>
            <a:off x="2996640" y="0"/>
            <a:ext cx="3375720" cy="22860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333520"/>
            <a:ext cx="7772400" cy="1470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" sz="4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TITULO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1353960" y="4088880"/>
            <a:ext cx="6400800" cy="406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" sz="20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Autores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0" name="2 Subtítulo"/>
          <p:cNvSpPr/>
          <p:nvPr/>
        </p:nvSpPr>
        <p:spPr>
          <a:xfrm>
            <a:off x="1376280" y="4613400"/>
            <a:ext cx="6400800" cy="40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" sz="1600" strike="noStrike" u="none">
                <a:solidFill>
                  <a:srgbClr val="7f7f7f"/>
                </a:solidFill>
                <a:effectLst/>
                <a:uFillTx/>
                <a:latin typeface="Calibri"/>
                <a:ea typeface="Arial"/>
              </a:rPr>
              <a:t>Organización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Application>LibreOffice/25.2.2.2$Linux_X86_64 LibreOffice_project/520$Build-2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2014-12-22T13:55:35Z</dcterms:created>
  <dc:creator>ual</dc:creator>
  <dc:description/>
  <dc:language>en-US</dc:language>
  <cp:lastModifiedBy/>
  <dcterms:modified xsi:type="dcterms:W3CDTF">2025-10-28T12:05:19Z</dcterms:modified>
  <cp:revision>17</cp:revision>
  <dc:subject/>
  <dc:title>TITULO</dc:title>
</cp:coreProperties>
</file>