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28803600" cy="36002913"/>
  <p:notesSz cx="9882188" cy="143129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0" y="0"/>
            <a:ext cx="9882000" cy="14313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4281480" cy="71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5595840" y="-360"/>
            <a:ext cx="4283280" cy="71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Img"/>
          </p:nvPr>
        </p:nvSpPr>
        <p:spPr>
          <a:xfrm>
            <a:off x="3008160" y="1788840"/>
            <a:ext cx="3864240" cy="4830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3701880"/>
                <a:tab algn="l" pos="7404120"/>
              </a:tabLst>
            </a:pPr>
            <a:r>
              <a:rPr b="0" lang="en-US" sz="18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18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987480" y="6888240"/>
            <a:ext cx="7905600" cy="563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2"/>
          </p:nvPr>
        </p:nvSpPr>
        <p:spPr>
          <a:xfrm>
            <a:off x="-360" y="13595040"/>
            <a:ext cx="4281480" cy="71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3"/>
          </p:nvPr>
        </p:nvSpPr>
        <p:spPr>
          <a:xfrm>
            <a:off x="5595840" y="13595040"/>
            <a:ext cx="4283280" cy="71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538F6D-DE06-4596-B09F-1A54E0D3FA0E}" type="slidenum">
              <a:rPr b="0" lang="es-E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ldImg"/>
          </p:nvPr>
        </p:nvSpPr>
        <p:spPr>
          <a:xfrm>
            <a:off x="3008160" y="1789200"/>
            <a:ext cx="3864240" cy="4830840"/>
          </a:xfrm>
          <a:prstGeom prst="rect">
            <a:avLst/>
          </a:prstGeom>
          <a:ln w="0">
            <a:noFill/>
          </a:ln>
        </p:spPr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987480" y="6888240"/>
            <a:ext cx="7905600" cy="563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s-E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Marcador de número de diapositiva 3"/>
          <p:cNvSpPr/>
          <p:nvPr/>
        </p:nvSpPr>
        <p:spPr>
          <a:xfrm>
            <a:off x="5595840" y="13595400"/>
            <a:ext cx="4283280" cy="71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3D58AE-45B2-43D6-8DCC-3B19507A13DD}" type="slidenum">
              <a:rPr b="0" lang="es-E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44320" y="1446120"/>
            <a:ext cx="25918920" cy="5997600"/>
          </a:xfrm>
          <a:prstGeom prst="rect">
            <a:avLst/>
          </a:prstGeom>
          <a:noFill/>
          <a:ln w="0">
            <a:noFill/>
          </a:ln>
        </p:spPr>
        <p:txBody>
          <a:bodyPr lIns="370440" rIns="370440" tIns="185040" bIns="185040" anchor="ctr">
            <a:noAutofit/>
          </a:bodyPr>
          <a:p>
            <a:pPr indent="0" algn="ctr">
              <a:buNone/>
              <a:tabLst>
                <a:tab algn="l" pos="0"/>
                <a:tab algn="l" pos="3701880"/>
                <a:tab algn="l" pos="7404120"/>
              </a:tabLst>
            </a:pPr>
            <a:r>
              <a:rPr b="0" lang="en-US" sz="18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444320" y="8397360"/>
            <a:ext cx="25918920" cy="23769720"/>
          </a:xfrm>
          <a:prstGeom prst="rect">
            <a:avLst/>
          </a:prstGeom>
          <a:noFill/>
          <a:ln w="0">
            <a:noFill/>
          </a:ln>
        </p:spPr>
        <p:txBody>
          <a:bodyPr lIns="370440" rIns="370440" tIns="185040" bIns="185040" anchor="t">
            <a:normAutofit/>
          </a:bodyPr>
          <a:p>
            <a:pPr marL="1386000" indent="-1386000">
              <a:spcBef>
                <a:spcPts val="3226"/>
              </a:spcBef>
              <a:buClr>
                <a:srgbClr val="000000"/>
              </a:buClr>
              <a:buFont typeface="Arial"/>
              <a:buChar char="•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008160" indent="-1158840">
              <a:spcBef>
                <a:spcPts val="3226"/>
              </a:spcBef>
              <a:buClr>
                <a:srgbClr val="000000"/>
              </a:buClr>
              <a:buFont typeface="Arial"/>
              <a:buChar char="–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4627440" indent="-925560">
              <a:spcBef>
                <a:spcPts val="3226"/>
              </a:spcBef>
              <a:buClr>
                <a:srgbClr val="000000"/>
              </a:buClr>
              <a:buFont typeface="Arial"/>
              <a:buChar char="•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6477120" indent="-925560">
              <a:spcBef>
                <a:spcPts val="3226"/>
              </a:spcBef>
              <a:buClr>
                <a:srgbClr val="000000"/>
              </a:buClr>
              <a:buFont typeface="Arial"/>
              <a:buChar char="–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8331120" indent="-925560">
              <a:spcBef>
                <a:spcPts val="3226"/>
              </a:spcBef>
              <a:buClr>
                <a:srgbClr val="000000"/>
              </a:buClr>
              <a:buFont typeface="Arial"/>
              <a:buChar char="»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8331120" indent="-925560">
              <a:spcBef>
                <a:spcPts val="3226"/>
              </a:spcBef>
              <a:buClr>
                <a:srgbClr val="000000"/>
              </a:buClr>
              <a:buFont typeface="Arial"/>
              <a:buChar char="»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8331120" indent="-925560">
              <a:spcBef>
                <a:spcPts val="3226"/>
              </a:spcBef>
              <a:buClr>
                <a:srgbClr val="000000"/>
              </a:buClr>
              <a:buFont typeface="Arial"/>
              <a:buChar char="»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17830800" y="64440"/>
            <a:ext cx="10898280" cy="7379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Text Box 21" descr=""/>
          <p:cNvPicPr/>
          <p:nvPr/>
        </p:nvPicPr>
        <p:blipFill>
          <a:blip r:embed="rId1"/>
          <a:stretch/>
        </p:blipFill>
        <p:spPr>
          <a:xfrm>
            <a:off x="14892480" y="17240400"/>
            <a:ext cx="13277880" cy="115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Text Box 4"/>
          <p:cNvSpPr/>
          <p:nvPr/>
        </p:nvSpPr>
        <p:spPr>
          <a:xfrm>
            <a:off x="863640" y="1069920"/>
            <a:ext cx="18167400" cy="3021840"/>
          </a:xfrm>
          <a:prstGeom prst="rect">
            <a:avLst/>
          </a:prstGeom>
          <a:noFill/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1" lang="es-ES_tradnl" sz="5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TÍTULO / TITLE</a:t>
            </a: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Text Box 5"/>
          <p:cNvSpPr/>
          <p:nvPr/>
        </p:nvSpPr>
        <p:spPr>
          <a:xfrm>
            <a:off x="690480" y="4013280"/>
            <a:ext cx="1925640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i="1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Autores / Authors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Text Box 6"/>
          <p:cNvSpPr/>
          <p:nvPr/>
        </p:nvSpPr>
        <p:spPr>
          <a:xfrm>
            <a:off x="690480" y="4836960"/>
            <a:ext cx="1925640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Filiación / Hospital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4" name="Text Box 7" descr=""/>
          <p:cNvPicPr/>
          <p:nvPr/>
        </p:nvPicPr>
        <p:blipFill>
          <a:blip r:embed="rId2"/>
          <a:stretch/>
        </p:blipFill>
        <p:spPr>
          <a:xfrm>
            <a:off x="633240" y="6918480"/>
            <a:ext cx="9912600" cy="116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Text Box 8" descr=""/>
          <p:cNvPicPr/>
          <p:nvPr/>
        </p:nvPicPr>
        <p:blipFill>
          <a:blip r:embed="rId3"/>
          <a:stretch/>
        </p:blipFill>
        <p:spPr>
          <a:xfrm>
            <a:off x="11612520" y="6918480"/>
            <a:ext cx="16557840" cy="116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Text Box 9" descr=""/>
          <p:cNvPicPr/>
          <p:nvPr/>
        </p:nvPicPr>
        <p:blipFill>
          <a:blip r:embed="rId4"/>
          <a:stretch/>
        </p:blipFill>
        <p:spPr>
          <a:xfrm>
            <a:off x="633240" y="28163880"/>
            <a:ext cx="17940600" cy="11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Text Box 11"/>
          <p:cNvSpPr/>
          <p:nvPr/>
        </p:nvSpPr>
        <p:spPr>
          <a:xfrm>
            <a:off x="704880" y="8605800"/>
            <a:ext cx="9802800" cy="76993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Text Box 12"/>
          <p:cNvSpPr/>
          <p:nvPr/>
        </p:nvSpPr>
        <p:spPr>
          <a:xfrm>
            <a:off x="11665080" y="8605800"/>
            <a:ext cx="16448040" cy="76993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Text Box 13"/>
          <p:cNvSpPr/>
          <p:nvPr/>
        </p:nvSpPr>
        <p:spPr>
          <a:xfrm>
            <a:off x="19069200" y="29818080"/>
            <a:ext cx="9043920" cy="48967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Text Box 14"/>
          <p:cNvSpPr/>
          <p:nvPr/>
        </p:nvSpPr>
        <p:spPr>
          <a:xfrm>
            <a:off x="690480" y="29829240"/>
            <a:ext cx="17826120" cy="48805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" name="Text Box 15" descr=""/>
          <p:cNvPicPr/>
          <p:nvPr/>
        </p:nvPicPr>
        <p:blipFill>
          <a:blip r:embed="rId5"/>
          <a:stretch/>
        </p:blipFill>
        <p:spPr>
          <a:xfrm>
            <a:off x="18977040" y="28127160"/>
            <a:ext cx="9236160" cy="11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Text Box 17"/>
          <p:cNvSpPr/>
          <p:nvPr/>
        </p:nvSpPr>
        <p:spPr>
          <a:xfrm>
            <a:off x="709560" y="17308440"/>
            <a:ext cx="13714560" cy="995436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Gráficos y tablas / Graphs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Text Box 18"/>
          <p:cNvSpPr/>
          <p:nvPr/>
        </p:nvSpPr>
        <p:spPr>
          <a:xfrm>
            <a:off x="14947920" y="18891360"/>
            <a:ext cx="13165200" cy="826308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Application>LibreOffice/25.2.2.2$Linux_X86_64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2003-05-28T09:29:53Z</dcterms:created>
  <dc:creator>Gonext</dc:creator>
  <dc:description/>
  <dc:language>en-US</dc:language>
  <cp:lastModifiedBy/>
  <dcterms:modified xsi:type="dcterms:W3CDTF">2025-10-28T12:01:14Z</dcterms:modified>
  <cp:revision>57</cp:revision>
  <dc:subject/>
  <dc:title>Diapositiva 1</dc:title>
</cp:coreProperties>
</file>