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28803600" cy="36002913"/>
  <p:notesSz cx="9882188" cy="143129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17438760" y="0"/>
            <a:ext cx="11136240" cy="7540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444320" y="1446120"/>
            <a:ext cx="25917480" cy="5996160"/>
          </a:xfrm>
          <a:prstGeom prst="rect">
            <a:avLst/>
          </a:prstGeom>
          <a:noFill/>
          <a:ln w="0">
            <a:noFill/>
          </a:ln>
        </p:spPr>
        <p:txBody>
          <a:bodyPr lIns="370440" rIns="370440" tIns="185040" bIns="185040" anchor="ctr">
            <a:noAutofit/>
          </a:bodyPr>
          <a:p>
            <a:pPr indent="0" algn="ctr"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444320" y="8397360"/>
            <a:ext cx="25917480" cy="23768280"/>
          </a:xfrm>
          <a:prstGeom prst="rect">
            <a:avLst/>
          </a:prstGeom>
          <a:noFill/>
          <a:ln w="0">
            <a:noFill/>
          </a:ln>
        </p:spPr>
        <p:txBody>
          <a:bodyPr lIns="370440" rIns="370440" tIns="185040" bIns="185040" anchor="t">
            <a:normAutofit/>
          </a:bodyPr>
          <a:p>
            <a:pPr marL="343080" indent="-343080">
              <a:spcBef>
                <a:spcPts val="3237"/>
              </a:spcBef>
              <a:spcAft>
                <a:spcPts val="11"/>
              </a:spcAft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3237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3237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3237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3237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3237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3237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/>
          <p:nvPr/>
        </p:nvSpPr>
        <p:spPr>
          <a:xfrm>
            <a:off x="863640" y="1069920"/>
            <a:ext cx="17570520" cy="3027600"/>
          </a:xfrm>
          <a:prstGeom prst="rect">
            <a:avLst/>
          </a:prstGeom>
          <a:noFill/>
          <a:ln w="9360">
            <a:solidFill>
              <a:srgbClr val="d9d9d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</a:tabLst>
            </a:pPr>
            <a:r>
              <a:rPr b="1" lang="es-ES_tradnl" sz="5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TÍTULO / TITLE</a:t>
            </a:r>
            <a:endParaRPr b="0" lang="en-US" sz="5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</a:tabLst>
            </a:pPr>
            <a:endParaRPr b="0" lang="en-US" sz="5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</a:tabLst>
            </a:pPr>
            <a:endParaRPr b="0" lang="en-US" sz="5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690480" y="4013280"/>
            <a:ext cx="19256400" cy="87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</a:tabLst>
            </a:pPr>
            <a:r>
              <a:rPr b="0" i="1" lang="es-ES_tradnl" sz="3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Autores / Authors</a:t>
            </a:r>
            <a:endParaRPr b="0" lang="en-US" sz="3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690480" y="4836960"/>
            <a:ext cx="19256400" cy="87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</a:tabLst>
            </a:pPr>
            <a:r>
              <a:rPr b="0" lang="es-ES_tradnl" sz="3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Filiación / Hospital</a:t>
            </a:r>
            <a:endParaRPr b="0" lang="en-US" sz="3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1596960" y="6935760"/>
            <a:ext cx="25157160" cy="26999640"/>
          </a:xfrm>
          <a:prstGeom prst="rect">
            <a:avLst/>
          </a:prstGeom>
          <a:solidFill>
            <a:srgbClr val="ffffff"/>
          </a:solidFill>
          <a:ln w="9360">
            <a:solidFill>
              <a:srgbClr val="d9d9d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r>
              <a:rPr b="0" lang="es-ES_tradnl" sz="3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Texto / Text</a:t>
            </a: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319640"/>
                <a:tab algn="l" pos="8639280"/>
                <a:tab algn="l" pos="8686800"/>
                <a:tab algn="l" pos="9144000"/>
                <a:tab algn="l" pos="9601200"/>
                <a:tab algn="l" pos="10058400"/>
                <a:tab algn="l" pos="10515600"/>
                <a:tab algn="l" pos="10972800"/>
                <a:tab algn="l" pos="11430000"/>
                <a:tab algn="l" pos="11887200"/>
                <a:tab algn="l" pos="12344400"/>
                <a:tab algn="l" pos="12801600"/>
                <a:tab algn="l" pos="13258800"/>
                <a:tab algn="l" pos="13716000"/>
                <a:tab algn="l" pos="14173200"/>
                <a:tab algn="l" pos="14630400"/>
                <a:tab algn="l" pos="15087600"/>
                <a:tab algn="l" pos="15544800"/>
                <a:tab algn="l" pos="16002000"/>
                <a:tab algn="l" pos="16459200"/>
                <a:tab algn="l" pos="16916400"/>
                <a:tab algn="l" pos="17373600"/>
                <a:tab algn="l" pos="17830800"/>
                <a:tab algn="l" pos="18288000"/>
                <a:tab algn="l" pos="18745200"/>
                <a:tab algn="l" pos="19202400"/>
                <a:tab algn="l" pos="19659600"/>
                <a:tab algn="l" pos="20116800"/>
                <a:tab algn="l" pos="20574000"/>
                <a:tab algn="l" pos="21031200"/>
                <a:tab algn="l" pos="21488400"/>
                <a:tab algn="l" pos="21945600"/>
                <a:tab algn="l" pos="22402800"/>
                <a:tab algn="l" pos="22860000"/>
                <a:tab algn="l" pos="23317200"/>
                <a:tab algn="l" pos="23774400"/>
                <a:tab algn="l" pos="24231600"/>
                <a:tab algn="l" pos="24688800"/>
                <a:tab algn="l" pos="2514600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</TotalTime>
  <Application>LibreOffice/25.2.2.2$Linux_X86_64 LibreOffice_project/520$Build-2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2003-05-28T09:29:53Z</dcterms:created>
  <dc:creator>Gonext</dc:creator>
  <dc:description/>
  <dc:language>en-US</dc:language>
  <cp:lastModifiedBy/>
  <dcterms:modified xsi:type="dcterms:W3CDTF">2025-10-28T11:46:48Z</dcterms:modified>
  <cp:revision>58</cp:revision>
  <dc:subject/>
  <dc:title>Diapositiva 1</dc:title>
</cp:coreProperties>
</file>