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28803600" cy="36002913"/>
  <p:notesSz cx="9882188" cy="143129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444320" y="1446120"/>
            <a:ext cx="25918920" cy="5997600"/>
          </a:xfrm>
          <a:prstGeom prst="rect">
            <a:avLst/>
          </a:prstGeom>
          <a:noFill/>
          <a:ln w="0">
            <a:noFill/>
          </a:ln>
        </p:spPr>
        <p:txBody>
          <a:bodyPr lIns="370440" rIns="370440" tIns="185040" bIns="185040" anchor="ctr">
            <a:noAutofit/>
          </a:bodyPr>
          <a:p>
            <a:pPr indent="0" algn="ctr">
              <a:buNone/>
              <a:tabLst>
                <a:tab algn="l" pos="0"/>
                <a:tab algn="l" pos="3701880"/>
                <a:tab algn="l" pos="7404120"/>
              </a:tabLst>
            </a:pPr>
            <a:r>
              <a:rPr b="0" lang="en-US" sz="18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18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444320" y="8397360"/>
            <a:ext cx="25918920" cy="23769720"/>
          </a:xfrm>
          <a:prstGeom prst="rect">
            <a:avLst/>
          </a:prstGeom>
          <a:noFill/>
          <a:ln w="0">
            <a:noFill/>
          </a:ln>
        </p:spPr>
        <p:txBody>
          <a:bodyPr lIns="370440" rIns="370440" tIns="185040" bIns="185040" anchor="t">
            <a:normAutofit/>
          </a:bodyPr>
          <a:p>
            <a:pPr marL="1386000" indent="-1386000">
              <a:spcBef>
                <a:spcPts val="3226"/>
              </a:spcBef>
              <a:buClr>
                <a:srgbClr val="000000"/>
              </a:buClr>
              <a:buFont typeface="Arial"/>
              <a:buChar char="•"/>
              <a:tabLst>
                <a:tab algn="l" pos="3701880"/>
                <a:tab algn="l" pos="7404120"/>
              </a:tabLst>
            </a:pPr>
            <a:r>
              <a:rPr b="0" lang="en-US" sz="1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</a:t>
            </a:r>
            <a:r>
              <a:rPr b="0" lang="en-US" sz="1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format</a:t>
            </a:r>
            <a:endParaRPr b="0" lang="en-US" sz="1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008160" indent="-1158840">
              <a:spcBef>
                <a:spcPts val="3226"/>
              </a:spcBef>
              <a:buClr>
                <a:srgbClr val="000000"/>
              </a:buClr>
              <a:buFont typeface="Arial"/>
              <a:buChar char="–"/>
              <a:tabLst>
                <a:tab algn="l" pos="3701880"/>
                <a:tab algn="l" pos="7404120"/>
              </a:tabLst>
            </a:pPr>
            <a:r>
              <a:rPr b="0" lang="en-US" sz="1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4627440" indent="-925560">
              <a:spcBef>
                <a:spcPts val="3226"/>
              </a:spcBef>
              <a:buClr>
                <a:srgbClr val="000000"/>
              </a:buClr>
              <a:buFont typeface="Arial"/>
              <a:buChar char="•"/>
              <a:tabLst>
                <a:tab algn="l" pos="3701880"/>
                <a:tab algn="l" pos="7404120"/>
              </a:tabLst>
            </a:pPr>
            <a:r>
              <a:rPr b="0" lang="en-US" sz="1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6477120" indent="-925560">
              <a:spcBef>
                <a:spcPts val="3226"/>
              </a:spcBef>
              <a:buClr>
                <a:srgbClr val="000000"/>
              </a:buClr>
              <a:buFont typeface="Arial"/>
              <a:buChar char="–"/>
              <a:tabLst>
                <a:tab algn="l" pos="3701880"/>
                <a:tab algn="l" pos="7404120"/>
              </a:tabLst>
            </a:pPr>
            <a:r>
              <a:rPr b="0" lang="en-US" sz="1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8331120" indent="-925560">
              <a:spcBef>
                <a:spcPts val="3226"/>
              </a:spcBef>
              <a:buClr>
                <a:srgbClr val="000000"/>
              </a:buClr>
              <a:buFont typeface="Arial"/>
              <a:buChar char="»"/>
              <a:tabLst>
                <a:tab algn="l" pos="3701880"/>
                <a:tab algn="l" pos="7404120"/>
              </a:tabLst>
            </a:pPr>
            <a:r>
              <a:rPr b="0" lang="en-US" sz="1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8331120" indent="-925560">
              <a:spcBef>
                <a:spcPts val="3226"/>
              </a:spcBef>
              <a:buClr>
                <a:srgbClr val="000000"/>
              </a:buClr>
              <a:buFont typeface="Arial"/>
              <a:buChar char="»"/>
              <a:tabLst>
                <a:tab algn="l" pos="3701880"/>
                <a:tab algn="l" pos="7404120"/>
              </a:tabLst>
            </a:pPr>
            <a:r>
              <a:rPr b="0" lang="en-US" sz="1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8331120" indent="-925560">
              <a:spcBef>
                <a:spcPts val="3226"/>
              </a:spcBef>
              <a:buClr>
                <a:srgbClr val="000000"/>
              </a:buClr>
              <a:buFont typeface="Arial"/>
              <a:buChar char="»"/>
              <a:tabLst>
                <a:tab algn="l" pos="3701880"/>
                <a:tab algn="l" pos="7404120"/>
              </a:tabLst>
            </a:pPr>
            <a:r>
              <a:rPr b="0" lang="en-US" sz="12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17830800" y="0"/>
            <a:ext cx="10907640" cy="73854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Text Box 21" descr=""/>
          <p:cNvPicPr/>
          <p:nvPr/>
        </p:nvPicPr>
        <p:blipFill>
          <a:blip r:embed="rId1"/>
          <a:stretch/>
        </p:blipFill>
        <p:spPr>
          <a:xfrm>
            <a:off x="811080" y="17257680"/>
            <a:ext cx="13269960" cy="1163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Text Box 4"/>
          <p:cNvSpPr/>
          <p:nvPr/>
        </p:nvSpPr>
        <p:spPr>
          <a:xfrm>
            <a:off x="863640" y="1069920"/>
            <a:ext cx="18167400" cy="3021840"/>
          </a:xfrm>
          <a:prstGeom prst="rect">
            <a:avLst/>
          </a:prstGeom>
          <a:noFill/>
          <a:ln w="9360">
            <a:solidFill>
              <a:srgbClr val="d9d9d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70440" rIns="370440" tIns="185040" bIns="185040" anchor="t">
            <a:spAutoFit/>
          </a:bodyPr>
          <a:p>
            <a:pPr algn="ctr">
              <a:tabLst>
                <a:tab algn="l" pos="0"/>
                <a:tab algn="l" pos="4319640"/>
                <a:tab algn="l" pos="8639280"/>
              </a:tabLst>
            </a:pPr>
            <a:r>
              <a:rPr b="1" lang="es-ES_tradnl" sz="5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TÍTULO / TITLE</a:t>
            </a:r>
            <a:endParaRPr b="0" lang="en-US" sz="5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4319640"/>
                <a:tab algn="l" pos="8639280"/>
              </a:tabLst>
            </a:pPr>
            <a:endParaRPr b="0" lang="en-US" sz="5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4319640"/>
                <a:tab algn="l" pos="8639280"/>
              </a:tabLst>
            </a:pPr>
            <a:endParaRPr b="0" lang="en-US" sz="5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Text Box 5"/>
          <p:cNvSpPr/>
          <p:nvPr/>
        </p:nvSpPr>
        <p:spPr>
          <a:xfrm>
            <a:off x="690480" y="4013280"/>
            <a:ext cx="19256400" cy="87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70440" rIns="370440" tIns="185040" bIns="185040" anchor="t">
            <a:spAutoFit/>
          </a:bodyPr>
          <a:p>
            <a:pPr algn="ctr">
              <a:tabLst>
                <a:tab algn="l" pos="0"/>
                <a:tab algn="l" pos="4319640"/>
                <a:tab algn="l" pos="8639280"/>
              </a:tabLst>
            </a:pPr>
            <a:r>
              <a:rPr b="0" i="1" lang="es-ES_tradnl" sz="3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Autores / Authors</a:t>
            </a:r>
            <a:endParaRPr b="0" lang="en-US" sz="3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Text Box 6"/>
          <p:cNvSpPr/>
          <p:nvPr/>
        </p:nvSpPr>
        <p:spPr>
          <a:xfrm>
            <a:off x="690480" y="4836960"/>
            <a:ext cx="19256400" cy="87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70440" rIns="370440" tIns="185040" bIns="185040" anchor="t">
            <a:spAutoFit/>
          </a:bodyPr>
          <a:p>
            <a:pPr algn="ctr">
              <a:tabLst>
                <a:tab algn="l" pos="0"/>
                <a:tab algn="l" pos="4319640"/>
                <a:tab algn="l" pos="8639280"/>
              </a:tabLst>
            </a:pPr>
            <a:r>
              <a:rPr b="0" lang="es-ES_tradnl" sz="3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Filiación / Hospital</a:t>
            </a:r>
            <a:endParaRPr b="0" lang="en-US" sz="33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7" name="Text Box 7" descr=""/>
          <p:cNvPicPr/>
          <p:nvPr/>
        </p:nvPicPr>
        <p:blipFill>
          <a:blip r:embed="rId2"/>
          <a:stretch/>
        </p:blipFill>
        <p:spPr>
          <a:xfrm>
            <a:off x="633240" y="6918480"/>
            <a:ext cx="9912600" cy="116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" name="Text Box 8" descr=""/>
          <p:cNvPicPr/>
          <p:nvPr/>
        </p:nvPicPr>
        <p:blipFill>
          <a:blip r:embed="rId3"/>
          <a:stretch/>
        </p:blipFill>
        <p:spPr>
          <a:xfrm>
            <a:off x="11612520" y="6918480"/>
            <a:ext cx="16557840" cy="116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" name="Text Box 9" descr=""/>
          <p:cNvPicPr/>
          <p:nvPr/>
        </p:nvPicPr>
        <p:blipFill>
          <a:blip r:embed="rId4"/>
          <a:stretch/>
        </p:blipFill>
        <p:spPr>
          <a:xfrm>
            <a:off x="5553000" y="28005120"/>
            <a:ext cx="17935560" cy="1163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Text Box 11"/>
          <p:cNvSpPr/>
          <p:nvPr/>
        </p:nvSpPr>
        <p:spPr>
          <a:xfrm>
            <a:off x="704880" y="8605800"/>
            <a:ext cx="9802800" cy="7699320"/>
          </a:xfrm>
          <a:prstGeom prst="rect">
            <a:avLst/>
          </a:prstGeom>
          <a:solidFill>
            <a:srgbClr val="ffffff"/>
          </a:solidFill>
          <a:ln w="9360">
            <a:solidFill>
              <a:srgbClr val="d9d9d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70440" rIns="370440" tIns="185040" bIns="185040" anchor="t">
            <a:spAutoFit/>
          </a:bodyPr>
          <a:p>
            <a:pPr algn="ctr">
              <a:tabLst>
                <a:tab algn="l" pos="0"/>
                <a:tab algn="l" pos="4319640"/>
                <a:tab algn="l" pos="8639280"/>
              </a:tabLst>
            </a:pPr>
            <a:r>
              <a:rPr b="0" lang="es-ES_tradnl" sz="3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Texto / Text</a:t>
            </a: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Text Box 12"/>
          <p:cNvSpPr/>
          <p:nvPr/>
        </p:nvSpPr>
        <p:spPr>
          <a:xfrm>
            <a:off x="11665080" y="8605800"/>
            <a:ext cx="16448040" cy="7699320"/>
          </a:xfrm>
          <a:prstGeom prst="rect">
            <a:avLst/>
          </a:prstGeom>
          <a:solidFill>
            <a:srgbClr val="ffffff"/>
          </a:solidFill>
          <a:ln w="9360">
            <a:solidFill>
              <a:srgbClr val="d9d9d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70440" rIns="370440" tIns="185040" bIns="185040" anchor="t">
            <a:spAutoFit/>
          </a:bodyPr>
          <a:p>
            <a:pPr algn="ctr">
              <a:tabLst>
                <a:tab algn="l" pos="0"/>
                <a:tab algn="l" pos="4319640"/>
                <a:tab algn="l" pos="8639280"/>
              </a:tabLst>
            </a:pPr>
            <a:r>
              <a:rPr b="0" lang="es-ES_tradnl" sz="3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Texto / Text</a:t>
            </a: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Text Box 14"/>
          <p:cNvSpPr/>
          <p:nvPr/>
        </p:nvSpPr>
        <p:spPr>
          <a:xfrm>
            <a:off x="5605560" y="29675160"/>
            <a:ext cx="17826120" cy="4880520"/>
          </a:xfrm>
          <a:prstGeom prst="rect">
            <a:avLst/>
          </a:prstGeom>
          <a:solidFill>
            <a:srgbClr val="ffffff"/>
          </a:solidFill>
          <a:ln w="9360">
            <a:solidFill>
              <a:srgbClr val="d9d9d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70440" rIns="370440" tIns="185040" bIns="185040" anchor="t">
            <a:spAutoFit/>
          </a:bodyPr>
          <a:p>
            <a:pPr algn="ctr">
              <a:tabLst>
                <a:tab algn="l" pos="0"/>
                <a:tab algn="l" pos="4319640"/>
                <a:tab algn="l" pos="8639280"/>
              </a:tabLst>
            </a:pPr>
            <a:r>
              <a:rPr b="0" lang="es-ES_tradnl" sz="3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Texto / Text</a:t>
            </a: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Text Box 18"/>
          <p:cNvSpPr/>
          <p:nvPr/>
        </p:nvSpPr>
        <p:spPr>
          <a:xfrm>
            <a:off x="863640" y="18910440"/>
            <a:ext cx="13165200" cy="8263080"/>
          </a:xfrm>
          <a:prstGeom prst="rect">
            <a:avLst/>
          </a:prstGeom>
          <a:solidFill>
            <a:srgbClr val="ffffff"/>
          </a:solidFill>
          <a:ln w="9360">
            <a:solidFill>
              <a:srgbClr val="d9d9d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70440" rIns="370440" tIns="185040" bIns="185040" anchor="t">
            <a:spAutoFit/>
          </a:bodyPr>
          <a:p>
            <a:pPr algn="ctr">
              <a:tabLst>
                <a:tab algn="l" pos="0"/>
                <a:tab algn="l" pos="4319640"/>
                <a:tab algn="l" pos="8639280"/>
              </a:tabLst>
            </a:pPr>
            <a:r>
              <a:rPr b="0" lang="es-ES_tradnl" sz="3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Texto / Text</a:t>
            </a: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4" name="Text Box 21" descr=""/>
          <p:cNvPicPr/>
          <p:nvPr/>
        </p:nvPicPr>
        <p:blipFill>
          <a:blip r:embed="rId5"/>
          <a:stretch/>
        </p:blipFill>
        <p:spPr>
          <a:xfrm>
            <a:off x="14935320" y="17257680"/>
            <a:ext cx="13277880" cy="1163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Text Box 18"/>
          <p:cNvSpPr/>
          <p:nvPr/>
        </p:nvSpPr>
        <p:spPr>
          <a:xfrm>
            <a:off x="14992200" y="18910440"/>
            <a:ext cx="13165200" cy="8263080"/>
          </a:xfrm>
          <a:prstGeom prst="rect">
            <a:avLst/>
          </a:prstGeom>
          <a:solidFill>
            <a:srgbClr val="ffffff"/>
          </a:solidFill>
          <a:ln w="9360">
            <a:solidFill>
              <a:srgbClr val="d9d9d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370440" rIns="370440" tIns="185040" bIns="185040" anchor="t">
            <a:spAutoFit/>
          </a:bodyPr>
          <a:p>
            <a:pPr algn="ctr">
              <a:tabLst>
                <a:tab algn="l" pos="0"/>
                <a:tab algn="l" pos="4319640"/>
                <a:tab algn="l" pos="8639280"/>
              </a:tabLst>
            </a:pPr>
            <a:r>
              <a:rPr b="0" lang="es-ES_tradnl" sz="3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Texto / Text</a:t>
            </a: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4319640"/>
                <a:tab algn="l" pos="8639280"/>
              </a:tabLst>
            </a:pPr>
            <a:endParaRPr b="0" lang="en-US" sz="3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456</TotalTime>
  <Application>LibreOffice/25.2.2.2$Linux_X86_64 LibreOffice_project/520$Build-2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2003-05-28T09:29:53Z</dcterms:created>
  <dc:creator>Gonext</dc:creator>
  <dc:description/>
  <dc:language>en-US</dc:language>
  <cp:lastModifiedBy/>
  <dcterms:modified xsi:type="dcterms:W3CDTF">2025-10-28T12:02:49Z</dcterms:modified>
  <cp:revision>59</cp:revision>
  <dc:subject/>
  <dc:title>Diapositiva 1</dc:title>
</cp:coreProperties>
</file>